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0" r:id="rId6"/>
    <p:sldId id="262" r:id="rId7"/>
    <p:sldId id="263" r:id="rId8"/>
    <p:sldId id="264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PhAnim="0">
  <p:cSld name="标题幻灯片"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lvl="0" algn="l">
              <a:defRPr sz="3600" b="0" kern="1200"/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副标题 2050"/>
          <p:cNvSpPr>
            <a:spLocks noGrp="1"/>
          </p:cNvSpPr>
          <p:nvPr>
            <p:ph type="subTitle" idx="1"/>
          </p:nvPr>
        </p:nvSpPr>
        <p:spPr>
          <a:xfrm>
            <a:off x="1873251" y="3860800"/>
            <a:ext cx="8534400" cy="112712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lstStyle>
            <a:lvl1pPr marL="0" lvl="0" indent="0" algn="l">
              <a:buNone/>
              <a:defRPr b="0" kern="1200"/>
            </a:lvl1pPr>
            <a:lvl2pPr marL="457200" lvl="1" indent="-457200" algn="ctr">
              <a:buNone/>
              <a:defRPr b="0" kern="1200"/>
            </a:lvl2pPr>
            <a:lvl3pPr marL="914400" lvl="2" indent="-914400" algn="ctr">
              <a:buNone/>
              <a:defRPr b="0" kern="1200"/>
            </a:lvl3pPr>
            <a:lvl4pPr marL="1371600" lvl="3" indent="-1371600" algn="ctr">
              <a:buNone/>
              <a:defRPr b="0" kern="1200"/>
            </a:lvl4pPr>
            <a:lvl5pPr marL="1828800" lvl="4" indent="-1828800" algn="ctr">
              <a:buNone/>
              <a:defRPr b="0" kern="1200"/>
            </a:lvl5pPr>
          </a:lstStyle>
          <a:p>
            <a:pPr lvl="0"/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eaLnBrk="1" latinLnBrk="0" hangingPunct="1"/>
            <a:endParaRPr lang="zh-CN" altLang="en-US" dirty="0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endParaRPr lang="zh-CN" altLang="en-US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t"/>
          <a:p>
            <a:pPr eaLnBrk="1" latinLnBrk="0" hangingPunct="1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36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14748364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zh-CN" sz="8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awk命令</a:t>
            </a:r>
            <a:endParaRPr lang="x-none" altLang="zh-CN" sz="8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032751" y="4179570"/>
            <a:ext cx="8534400" cy="1127125"/>
          </a:xfrm>
        </p:spPr>
        <p:txBody>
          <a:bodyPr/>
          <a:p>
            <a:r>
              <a:rPr lang="zh-CN" altLang="en-US"/>
              <a:t>齐小望</a:t>
            </a:r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18-10-25 13-54-00 的屏幕截图"/>
          <p:cNvPicPr>
            <a:picLocks noChangeAspect="1"/>
          </p:cNvPicPr>
          <p:nvPr>
            <p:ph idx="1"/>
          </p:nvPr>
        </p:nvPicPr>
        <p:blipFill>
          <a:blip r:embed="rId1"/>
          <a:srcRect l="30392" t="21891" r="18553" b="18116"/>
          <a:stretch>
            <a:fillRect/>
          </a:stretch>
        </p:blipFill>
        <p:spPr>
          <a:xfrm>
            <a:off x="1761490" y="1489710"/>
            <a:ext cx="7837805" cy="5180965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</p:spTree>
  </p:cSld>
  <p:clrMapOvr>
    <a:masterClrMapping/>
  </p:clrMapOvr>
  <p:transition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Linux awk 命令详解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65860"/>
            <a:ext cx="10972800" cy="4525963"/>
          </a:xfrm>
        </p:spPr>
        <p:txBody>
          <a:bodyPr/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awk 是一个强大的文本分析工具，相对于 grep 的查找，sed的编辑，awk 在其对数据分析并生成报告时，显得尤为强大。简单来说 awk 就是把文件逐行的读入，以空格为默认分隔符将每行切片，切开的部分再进行各种分析处理。</a:t>
            </a:r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awk命令具体使用方法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9285" y="1358265"/>
            <a:ext cx="10972800" cy="4525963"/>
          </a:xfrm>
        </p:spPr>
        <p:txBody>
          <a:bodyPr>
            <a:normAutofit fontScale="25000"/>
          </a:bodyPr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格式 1:</a:t>
            </a:r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8000">
                <a:latin typeface="微软雅黑" panose="020B0503020204020204" charset="-122"/>
                <a:ea typeface="微软雅黑" panose="020B0503020204020204" charset="-122"/>
              </a:rPr>
              <a:t>awk  [选项]  '[条件]{指令}'  文件</a:t>
            </a:r>
            <a:endParaRPr lang="zh-CN" altLang="en-US" sz="8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7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60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格式2：</a:t>
            </a:r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前置命令  |   </a:t>
            </a:r>
            <a:r>
              <a:rPr lang="zh-CN" altLang="en-US" sz="8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awk  [选项]  '[条件]{指令}'  </a:t>
            </a:r>
            <a:endParaRPr lang="zh-CN" altLang="en-US" sz="8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72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6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6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选项：</a:t>
            </a:r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   -F （指定以什么作为分隔符）</a:t>
            </a:r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buNone/>
            </a:pPr>
            <a:r>
              <a:rPr lang="x-none" altLang="zh-CN" sz="7200">
                <a:latin typeface="微软雅黑" panose="020B0503020204020204" charset="-122"/>
                <a:ea typeface="微软雅黑" panose="020B0503020204020204" charset="-122"/>
              </a:rPr>
              <a:t>       用法  -F：</a:t>
            </a:r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x-none" altLang="zh-CN" sz="72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x-none" altLang="zh-CN"/>
          </a:p>
          <a:p>
            <a:pPr algn="l"/>
            <a:endParaRPr lang="x-none" altLang="zh-CN"/>
          </a:p>
          <a:p>
            <a:pPr algn="l"/>
            <a:endParaRPr lang="x-none" altLang="zh-CN"/>
          </a:p>
        </p:txBody>
      </p:sp>
    </p:spTree>
  </p:cSld>
  <p:clrMapOvr>
    <a:masterClrMapping/>
  </p:clrMapOvr>
  <p:transition>
    <p:check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47470"/>
            <a:ext cx="10972800" cy="4525963"/>
          </a:xfrm>
        </p:spPr>
        <p:txBody>
          <a:bodyPr>
            <a:noAutofit/>
          </a:bodyPr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首先编辑一个文档：</a:t>
            </a:r>
            <a:r>
              <a:rPr lang="zh-CN" altLang="en-US" sz="1800">
                <a:latin typeface="黑体" panose="02010609060101010101" pitchFamily="2" charset="-122"/>
                <a:ea typeface="黑体" panose="02010609060101010101" pitchFamily="2" charset="-122"/>
              </a:rPr>
              <a:t>vim   t</a:t>
            </a: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t</a:t>
            </a:r>
            <a:r>
              <a:rPr lang="zh-CN" altLang="en-US" sz="1800">
                <a:latin typeface="黑体" panose="02010609060101010101" pitchFamily="2" charset="-122"/>
                <a:ea typeface="黑体" panose="02010609060101010101" pitchFamily="2" charset="-122"/>
              </a:rPr>
              <a:t>t.txt</a:t>
            </a:r>
            <a:endParaRPr lang="zh-CN" altLang="en-US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20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里面随意输入：</a:t>
            </a:r>
            <a:r>
              <a:rPr lang="zh-CN" altLang="en-US" sz="1800">
                <a:latin typeface="黑体" panose="02010609060101010101" pitchFamily="2" charset="-122"/>
                <a:ea typeface="黑体" panose="02010609060101010101" pitchFamily="2" charset="-122"/>
              </a:rPr>
              <a:t>hello the world</a:t>
            </a:r>
            <a:endParaRPr lang="zh-CN" altLang="en-US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zh-CN" altLang="en-US" sz="1800">
                <a:latin typeface="黑体" panose="02010609060101010101" pitchFamily="2" charset="-122"/>
                <a:ea typeface="黑体" panose="02010609060101010101" pitchFamily="2" charset="-122"/>
              </a:rPr>
              <a:t>              welcome to nanjing</a:t>
            </a:r>
            <a:endParaRPr lang="zh-CN" altLang="en-US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20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zh-CN" altLang="en-US" sz="24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awk </a:t>
            </a:r>
            <a:r>
              <a:rPr lang="en-US" altLang="x-none" sz="1800">
                <a:latin typeface="黑体" panose="02010609060101010101" pitchFamily="2" charset="-122"/>
                <a:ea typeface="黑体" panose="02010609060101010101" pitchFamily="2" charset="-122"/>
              </a:rPr>
              <a:t>'</a:t>
            </a: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{print $1,$3}</a:t>
            </a:r>
            <a:r>
              <a:rPr lang="en-US" altLang="x-none" sz="1800">
                <a:latin typeface="黑体" panose="02010609060101010101" pitchFamily="2" charset="-122"/>
                <a:ea typeface="黑体" panose="02010609060101010101" pitchFamily="2" charset="-122"/>
              </a:rPr>
              <a:t>'</a:t>
            </a: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 ttt.txt</a:t>
            </a:r>
            <a:endParaRPr lang="x-none" altLang="zh-CN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endParaRPr lang="x-none" altLang="zh-CN" sz="20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结果：</a:t>
            </a:r>
            <a:endParaRPr lang="x-none" altLang="zh-CN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hello world</a:t>
            </a:r>
            <a:endParaRPr lang="x-none" altLang="zh-CN" sz="1800">
              <a:latin typeface="黑体" panose="02010609060101010101" pitchFamily="2" charset="-122"/>
              <a:ea typeface="黑体" panose="02010609060101010101" pitchFamily="2" charset="-122"/>
            </a:endParaRPr>
          </a:p>
          <a:p>
            <a:pPr marL="0" indent="0">
              <a:buNone/>
            </a:pPr>
            <a:r>
              <a:rPr lang="x-none" altLang="zh-CN" sz="1800">
                <a:latin typeface="黑体" panose="02010609060101010101" pitchFamily="2" charset="-122"/>
                <a:ea typeface="黑体" panose="02010609060101010101" pitchFamily="2" charset="-122"/>
              </a:rPr>
              <a:t>welcome nanjing</a:t>
            </a:r>
            <a:endParaRPr lang="x-none" altLang="zh-CN" sz="1800"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pic>
        <p:nvPicPr>
          <p:cNvPr id="4" name="图片 3" descr="2018-10-25 10-21-48 的屏幕截图"/>
          <p:cNvPicPr>
            <a:picLocks noChangeAspect="1"/>
          </p:cNvPicPr>
          <p:nvPr/>
        </p:nvPicPr>
        <p:blipFill>
          <a:blip r:embed="rId1"/>
          <a:srcRect l="47618" t="25413" r="1824" b="54920"/>
          <a:stretch>
            <a:fillRect/>
          </a:stretch>
        </p:blipFill>
        <p:spPr>
          <a:xfrm>
            <a:off x="4558665" y="975360"/>
            <a:ext cx="7354570" cy="2038350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  <p:pic>
        <p:nvPicPr>
          <p:cNvPr id="6" name="图片 5" descr="2018-10-25 10-30-02 的屏幕截图"/>
          <p:cNvPicPr>
            <a:picLocks noChangeAspect="1"/>
          </p:cNvPicPr>
          <p:nvPr/>
        </p:nvPicPr>
        <p:blipFill>
          <a:blip r:embed="rId2"/>
          <a:srcRect l="52500" t="25140" r="19" b="50438"/>
          <a:stretch>
            <a:fillRect/>
          </a:stretch>
        </p:blipFill>
        <p:spPr>
          <a:xfrm>
            <a:off x="4528185" y="3402965"/>
            <a:ext cx="7385050" cy="2136775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</p:spTree>
  </p:cSld>
  <p:clrMapOvr>
    <a:masterClrMapping/>
  </p:clrMapOvr>
  <p:transition>
    <p:comb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440" y="1082675"/>
            <a:ext cx="10972800" cy="4525963"/>
          </a:xfrm>
        </p:spPr>
        <p:txBody>
          <a:bodyPr/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free -h | awk  '/^M/{print $4}'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显示机器的剩余内存</a:t>
            </a:r>
            <a:endParaRPr lang="zh-CN" altLang="en-US"/>
          </a:p>
          <a:p>
            <a:endParaRPr lang="zh-CN" altLang="en-US"/>
          </a:p>
          <a:p>
            <a:endParaRPr lang="x-none" altLang="zh-CN"/>
          </a:p>
        </p:txBody>
      </p:sp>
      <p:pic>
        <p:nvPicPr>
          <p:cNvPr id="4" name="图片 3" descr="2018-10-25 10-57-50 的屏幕截图"/>
          <p:cNvPicPr>
            <a:picLocks noChangeAspect="1"/>
          </p:cNvPicPr>
          <p:nvPr/>
        </p:nvPicPr>
        <p:blipFill>
          <a:blip r:embed="rId1"/>
          <a:srcRect l="27481" t="20247" r="21777" b="56053"/>
          <a:stretch>
            <a:fillRect/>
          </a:stretch>
        </p:blipFill>
        <p:spPr>
          <a:xfrm>
            <a:off x="810895" y="3011805"/>
            <a:ext cx="10761345" cy="3193415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</p:spTree>
  </p:cSld>
  <p:clrMapOvr>
    <a:masterClrMapping/>
  </p:clrMapOvr>
  <p:transition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x-none" altLang="zh-CN">
                <a:sym typeface="+mn-ea"/>
              </a:rPr>
              <a:t>-F: 指定分隔符的意思  例如以/为分隔符</a:t>
            </a:r>
            <a:endParaRPr lang="x-none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2018-10-25 11-10-18 的屏幕截图"/>
          <p:cNvPicPr>
            <a:picLocks noChangeAspect="1"/>
          </p:cNvPicPr>
          <p:nvPr/>
        </p:nvPicPr>
        <p:blipFill>
          <a:blip r:embed="rId1"/>
          <a:srcRect l="39893" t="20134" r="38365" b="63109"/>
          <a:stretch>
            <a:fillRect/>
          </a:stretch>
        </p:blipFill>
        <p:spPr>
          <a:xfrm>
            <a:off x="482600" y="2426970"/>
            <a:ext cx="5260975" cy="2545080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  <p:pic>
        <p:nvPicPr>
          <p:cNvPr id="5" name="图片 4" descr="2018-10-25 11-11-29 的屏幕截图"/>
          <p:cNvPicPr>
            <a:picLocks noChangeAspect="1"/>
          </p:cNvPicPr>
          <p:nvPr/>
        </p:nvPicPr>
        <p:blipFill>
          <a:blip r:embed="rId2"/>
          <a:srcRect l="39703" t="21179" r="30954" b="63086"/>
          <a:stretch>
            <a:fillRect/>
          </a:stretch>
        </p:blipFill>
        <p:spPr>
          <a:xfrm>
            <a:off x="5994400" y="2429510"/>
            <a:ext cx="5755640" cy="2527300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</p:spTree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            </a:t>
            </a:r>
            <a:r>
              <a:rPr lang="x-none" altLang="zh-CN" i="1"/>
              <a:t> </a:t>
            </a:r>
            <a:r>
              <a:rPr lang="x-none" altLang="zh-CN" sz="6000" i="1"/>
              <a:t>tar命令</a:t>
            </a:r>
            <a:endParaRPr lang="x-none" altLang="zh-CN" sz="6000" i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06195"/>
            <a:ext cx="10972800" cy="4525963"/>
          </a:xfrm>
        </p:spPr>
        <p:txBody>
          <a:bodyPr/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打包、压缩    tar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打包：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tar   -cvf   test.tar   要打包的内容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选项：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c (create)  创建一个文档  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v (view)    可视的</a:t>
            </a:r>
            <a:endParaRPr lang="zh-CN" altLang="en-US" sz="2400"/>
          </a:p>
          <a:p>
            <a:pPr marL="0" lvl="0" indent="0">
              <a:lnSpc>
                <a:spcPct val="120000"/>
              </a:lnSpc>
              <a:buNone/>
            </a:pPr>
            <a:r>
              <a:rPr lang="zh-CN" altLang="en-US" sz="2400"/>
              <a:t>f (file)    文件</a:t>
            </a:r>
            <a:endParaRPr lang="zh-CN" altLang="en-US" sz="2400"/>
          </a:p>
        </p:txBody>
      </p:sp>
    </p:spTree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725170"/>
            <a:ext cx="10972800" cy="4525963"/>
          </a:xfrm>
        </p:spPr>
        <p:txBody>
          <a:bodyPr/>
          <a:p>
            <a:pPr marL="0" indent="0">
              <a:buNone/>
            </a:pPr>
            <a:r>
              <a:rPr lang="x-none" altLang="zh-CN"/>
              <a:t>   </a:t>
            </a:r>
            <a:r>
              <a:rPr lang="zh-CN" altLang="en-US"/>
              <a:t>打包并压缩：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-zcvf   test.tar.gz   a.txt  b.txt  c.txt</a:t>
            </a:r>
            <a:endParaRPr lang="zh-CN" altLang="en-US"/>
          </a:p>
          <a:p>
            <a:pPr marL="0" indent="0">
              <a:buNone/>
            </a:pPr>
            <a:r>
              <a:rPr lang="x-none" altLang="zh-CN"/>
              <a:t>   打包的时候可以指定路径  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4" name="图片 3" descr="2018-10-25 11-36-43 的屏幕截图"/>
          <p:cNvPicPr>
            <a:picLocks noChangeAspect="1"/>
          </p:cNvPicPr>
          <p:nvPr/>
        </p:nvPicPr>
        <p:blipFill>
          <a:blip r:embed="rId1"/>
          <a:srcRect l="27677" t="16770" r="22564" b="44443"/>
          <a:stretch>
            <a:fillRect/>
          </a:stretch>
        </p:blipFill>
        <p:spPr>
          <a:xfrm>
            <a:off x="1922145" y="2729230"/>
            <a:ext cx="7517130" cy="3295650"/>
          </a:xfrm>
          <a:prstGeom prst="rect">
            <a:avLst/>
          </a:prstGeom>
          <a:ln w="28575" cmpd="sng">
            <a:solidFill>
              <a:schemeClr val="accent2"/>
            </a:solidFill>
            <a:prstDash val="solid"/>
          </a:ln>
        </p:spPr>
      </p:pic>
    </p:spTree>
  </p:cSld>
  <p:clrMapOvr>
    <a:masterClrMapping/>
  </p:clrMapOvr>
  <p:transition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展开：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tar   -xvf   test.tar   -C   /home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-C 选项，可以指定要展开到哪儿，后面跟"路径"</a:t>
            </a:r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r>
              <a:rPr lang="zh-CN" altLang="en-US"/>
              <a:t>展开并解压：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tar   -zxvf   test.tar.gz</a:t>
            </a:r>
            <a:endParaRPr lang="zh-CN" altLang="en-US"/>
          </a:p>
        </p:txBody>
      </p:sp>
    </p:spTree>
  </p:cSld>
  <p:clrMapOvr>
    <a:masterClrMapping/>
  </p:clrMapOvr>
  <p:transition>
    <p:comb/>
  </p:transition>
</p:sld>
</file>

<file path=ppt/theme/theme1.xml><?xml version="1.0" encoding="utf-8"?>
<a:theme xmlns:a="http://schemas.openxmlformats.org/drawingml/2006/main" name="商务_股市波动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WPS 演示</Application>
  <PresentationFormat>宽屏</PresentationFormat>
  <Paragraphs>75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黑体</vt:lpstr>
      <vt:lpstr>方正书宋_GBK</vt:lpstr>
      <vt:lpstr>Arial Unicode MS</vt:lpstr>
      <vt:lpstr>Calibri</vt:lpstr>
      <vt:lpstr>商务_股市波动</vt:lpstr>
      <vt:lpstr>       awk命令</vt:lpstr>
      <vt:lpstr>Linux awk 命令详解</vt:lpstr>
      <vt:lpstr>awk命令具体使用方法</vt:lpstr>
      <vt:lpstr>PowerPoint 演示文稿</vt:lpstr>
      <vt:lpstr>PowerPoint 演示文稿</vt:lpstr>
      <vt:lpstr>PowerPoint 演示文稿</vt:lpstr>
      <vt:lpstr>             tar命令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root</dc:creator>
  <cp:lastModifiedBy>wyJinBu</cp:lastModifiedBy>
  <cp:revision>18</cp:revision>
  <dcterms:created xsi:type="dcterms:W3CDTF">2018-10-25T07:44:00Z</dcterms:created>
  <dcterms:modified xsi:type="dcterms:W3CDTF">2018-10-25T07:56:55Z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